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2"/>
    <a:srgbClr val="B001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2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70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3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7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8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8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0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9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65B4-1806-2B49-80E9-C56585A2A39D}" type="datetimeFigureOut">
              <a:rPr lang="en-US" smtClean="0"/>
              <a:t>9/29/14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9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065B4-1806-2B49-80E9-C56585A2A39D}" type="datetimeFigureOut">
              <a:rPr lang="en-US" smtClean="0"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7703-CBBA-8744-A665-C2CFFF1AD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4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08" y="1070136"/>
            <a:ext cx="2844800" cy="25019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008210" y="3572036"/>
            <a:ext cx="457754" cy="7029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5319" y="4127259"/>
            <a:ext cx="66250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Blue Person</a:t>
            </a:r>
          </a:p>
          <a:p>
            <a:r>
              <a:rPr lang="en-US" dirty="0" smtClean="0"/>
              <a:t>And Blue Line coming out of him</a:t>
            </a:r>
          </a:p>
          <a:p>
            <a:r>
              <a:rPr lang="en-US" dirty="0" smtClean="0"/>
              <a:t>And circle completely around person</a:t>
            </a:r>
          </a:p>
          <a:p>
            <a:r>
              <a:rPr lang="en-US" dirty="0" smtClean="0"/>
              <a:t>And a Second OUTER line in </a:t>
            </a:r>
          </a:p>
          <a:p>
            <a:r>
              <a:rPr lang="en-US" dirty="0" smtClean="0"/>
              <a:t>Red that follows inner blue line</a:t>
            </a:r>
          </a:p>
          <a:p>
            <a:r>
              <a:rPr lang="en-US" dirty="0" smtClean="0"/>
              <a:t>(so it looks red, white and blue, like America is united around kids)</a:t>
            </a:r>
          </a:p>
          <a:p>
            <a:r>
              <a:rPr lang="en-US" dirty="0" smtClean="0"/>
              <a:t>Change the shape of the persons body a bit to look like a happy child</a:t>
            </a:r>
          </a:p>
          <a:p>
            <a:r>
              <a:rPr lang="en-US" dirty="0" smtClean="0"/>
              <a:t>Make it more free formed, so it’s a unique and happy child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85108" y="1727883"/>
            <a:ext cx="46119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B00105"/>
                </a:solidFill>
              </a:rPr>
              <a:t>AMERICA</a:t>
            </a:r>
            <a:r>
              <a:rPr lang="en-US" sz="4800" b="1" dirty="0" smtClean="0">
                <a:solidFill>
                  <a:srgbClr val="0000FF"/>
                </a:solidFill>
              </a:rPr>
              <a:t> </a:t>
            </a:r>
            <a:r>
              <a:rPr lang="en-US" sz="4800" b="1" dirty="0" smtClean="0">
                <a:solidFill>
                  <a:srgbClr val="000072"/>
                </a:solidFill>
              </a:rPr>
              <a:t>UNITES</a:t>
            </a:r>
          </a:p>
          <a:p>
            <a:r>
              <a:rPr lang="en-US" sz="4800" dirty="0" smtClean="0">
                <a:solidFill>
                  <a:srgbClr val="000072"/>
                </a:solidFill>
              </a:rPr>
              <a:t>       </a:t>
            </a:r>
            <a:r>
              <a:rPr lang="en-US" sz="4800" b="1" dirty="0" smtClean="0">
                <a:solidFill>
                  <a:srgbClr val="000072"/>
                </a:solidFill>
              </a:rPr>
              <a:t>FOR KIDS</a:t>
            </a:r>
            <a:endParaRPr lang="en-US" sz="4800" b="1" dirty="0">
              <a:solidFill>
                <a:srgbClr val="00007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117965" y="3297543"/>
            <a:ext cx="320120" cy="7029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05758" y="4000447"/>
            <a:ext cx="3735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Font… make it unique</a:t>
            </a:r>
          </a:p>
          <a:p>
            <a:r>
              <a:rPr lang="en-US" dirty="0" smtClean="0"/>
              <a:t>The charity is about giving kids a voice and protecting their health </a:t>
            </a:r>
            <a:r>
              <a:rPr lang="en-US" smtClean="0"/>
              <a:t>and safety in schools.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32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deNicola</dc:creator>
  <cp:lastModifiedBy>Jennifer deNicola</cp:lastModifiedBy>
  <cp:revision>2</cp:revision>
  <dcterms:created xsi:type="dcterms:W3CDTF">2014-09-29T06:59:34Z</dcterms:created>
  <dcterms:modified xsi:type="dcterms:W3CDTF">2014-09-29T07:30:20Z</dcterms:modified>
</cp:coreProperties>
</file>